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7"/>
  </p:notesMasterIdLst>
  <p:sldIdLst>
    <p:sldId id="256" r:id="rId2"/>
    <p:sldId id="352" r:id="rId3"/>
    <p:sldId id="349" r:id="rId4"/>
    <p:sldId id="350" r:id="rId5"/>
    <p:sldId id="259" r:id="rId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modifyVerifier cryptProviderType="rsaAES" cryptAlgorithmClass="hash" cryptAlgorithmType="typeAny" cryptAlgorithmSid="14" spinCount="100000" saltData="EsMwinh0IIPObSem47l33w==" hashData="IbO3e+jGnAlBKZ4s+mXBPBUuW4ZMK7N5AAi/ivveCHdofWh6u/0Subctq78D68m+A9jaZlcFs7Iq8zQ6cFldkw=="/>
  <p:extLst>
    <p:ext uri="{521415D9-36F7-43E2-AB2F-B90AF26B5E84}">
      <p14:sectionLst xmlns:p14="http://schemas.microsoft.com/office/powerpoint/2010/main">
        <p14:section name="Default Section" id="{9973039F-08D1-FE43-B0A6-845B43722D55}">
          <p14:sldIdLst>
            <p14:sldId id="256"/>
          </p14:sldIdLst>
        </p14:section>
        <p14:section name="Introduction" id="{B4055BB2-04E7-B84C-9677-0D7593509CD6}">
          <p14:sldIdLst/>
        </p14:section>
        <p14:section name="Setting up environment" id="{9F62335A-B7EA-AE4C-BD03-EE7540DD4825}">
          <p14:sldIdLst/>
        </p14:section>
        <p14:section name="The Basics" id="{99C36858-EA01-0C42-85EC-90E776DB9252}">
          <p14:sldIdLst/>
        </p14:section>
        <p14:section name="Components and APIs" id="{F9ECFBD5-4260-DF48-A913-C673271535F3}">
          <p14:sldIdLst>
            <p14:sldId id="352"/>
            <p14:sldId id="349"/>
            <p14:sldId id="350"/>
          </p14:sldIdLst>
        </p14:section>
        <p14:section name="Native Code" id="{98B61D1F-E37E-7943-AEA1-16CB83B58B16}">
          <p14:sldIdLst/>
        </p14:section>
        <p14:section name="Libraries" id="{33767AE4-8B0F-FF49-BF19-4CFE1AC4B87A}">
          <p14:sldIdLst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/>
    <p:restoredTop sz="76923"/>
  </p:normalViewPr>
  <p:slideViewPr>
    <p:cSldViewPr snapToGrid="0">
      <p:cViewPr varScale="1">
        <p:scale>
          <a:sx n="82" d="100"/>
          <a:sy n="82" d="100"/>
        </p:scale>
        <p:origin x="496" y="176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FM3plFG0QUavW1FPfize7g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Lecturer: Le Van Khanh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Fb: facebook.com/lekhanh.vn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Youtube: </a:t>
            </a:r>
            <a:r>
              <a:rPr lang="en-US" dirty="0">
                <a:hlinkClick r:id="rId3"/>
              </a:rPr>
              <a:t>https://www.youtube.com/channel/UCFM3plFG0QUavW1FPfize7g</a:t>
            </a:r>
            <a:endParaRPr dirty="0"/>
          </a:p>
        </p:txBody>
      </p:sp>
      <p:sp>
        <p:nvSpPr>
          <p:cNvPr id="141" name="Google Shape;1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cfbd68c2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cfbd68c2b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3cfbd68c2b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-JP"/>
              <a:t>5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437B40-FCE9-7348-9737-B0D22596C2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42951"/>
            <a:ext cx="12192000" cy="5372100"/>
          </a:xfrm>
          <a:prstGeom prst="rect">
            <a:avLst/>
          </a:prstGeom>
        </p:spPr>
      </p:pic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8100" y="287338"/>
            <a:ext cx="7603671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  <a:defRPr sz="60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38100" y="4579937"/>
            <a:ext cx="7603671" cy="1535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4F994-52E7-094F-9CE9-BBEF1AC831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31416" y="2361786"/>
            <a:ext cx="2462797" cy="21344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11FF8C-6940-BC43-AEED-4A61783889F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15036-04B1-3C43-8773-5E35BEFA449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A2F61-4B2E-AA4D-AF11-55A8722EC1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12381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 txBox="1">
            <a:spLocks noGrp="1"/>
          </p:cNvSpPr>
          <p:nvPr>
            <p:ph type="title"/>
          </p:nvPr>
        </p:nvSpPr>
        <p:spPr>
          <a:xfrm>
            <a:off x="838200" y="572574"/>
            <a:ext cx="10515600" cy="1118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body" idx="2"/>
          </p:nvPr>
        </p:nvSpPr>
        <p:spPr>
          <a:xfrm>
            <a:off x="6172199" y="1840847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56" name="Google Shape;56;p5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9/26/16</a:t>
            </a:r>
            <a:endParaRPr sz="1200" b="0" i="0" u="none" strike="noStrike" cap="none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5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839788" y="559432"/>
            <a:ext cx="10515600" cy="1131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Calibri"/>
              <a:buNone/>
              <a:defRPr sz="3200" b="1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1" name="Google Shape;111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13" name="Google Shape;113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3" name="Google Shape;123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Google Shape;12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4" name="Google Shape;134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Google Shape;13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Google Shape;13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Google Shape;13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tif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8E85B2-5CEB-6C49-9F90-8019DAE5E8A2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1222206" y="55989"/>
            <a:ext cx="843715" cy="82069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B08B3626-A98F-9148-94F4-CFF161DB950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8931908" y="30790"/>
            <a:ext cx="2290298" cy="82069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realm.io/docs/javascript/latest" TargetMode="External"/><Relationship Id="rId3" Type="http://schemas.openxmlformats.org/officeDocument/2006/relationships/hyperlink" Target="https://reactnative.dev/docs/0.61/" TargetMode="External"/><Relationship Id="rId7" Type="http://schemas.openxmlformats.org/officeDocument/2006/relationships/hyperlink" Target="https://rnfirebase.io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react-redux.js.org/introduction/quick-start" TargetMode="External"/><Relationship Id="rId5" Type="http://schemas.openxmlformats.org/officeDocument/2006/relationships/hyperlink" Target="https://redux.js.org/introduction/getting-started" TargetMode="External"/><Relationship Id="rId4" Type="http://schemas.openxmlformats.org/officeDocument/2006/relationships/hyperlink" Target="https://reactjs.org/docs/getting-started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23414" cy="202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</a:pPr>
            <a:r>
              <a:rPr lang="vi-VN" altLang="ja-JP" dirty="0">
                <a:solidFill>
                  <a:schemeClr val="accent6"/>
                </a:solidFill>
              </a:rPr>
              <a:t>React Native</a:t>
            </a:r>
            <a:r>
              <a:rPr lang="vi-VN" altLang="ja-JP" dirty="0"/>
              <a:t> Basic</a:t>
            </a:r>
            <a:endParaRPr sz="6000" b="0" i="0" u="none" strike="noStrike" cap="none" dirty="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1"/>
          </p:nvPr>
        </p:nvSpPr>
        <p:spPr>
          <a:xfrm>
            <a:off x="555812" y="4700649"/>
            <a:ext cx="7004317" cy="202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altLang="ja-JP" dirty="0">
                <a:solidFill>
                  <a:schemeClr val="tx1"/>
                </a:solidFill>
              </a:rPr>
              <a:t>The basics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Components &amp; APIs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Native Code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Libraries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0BC7BB-0339-174A-91FE-D65B4AB6D4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43EE63-C644-E947-A1C2-EA28D909849C}"/>
              </a:ext>
            </a:extLst>
          </p:cNvPr>
          <p:cNvSpPr txBox="1"/>
          <p:nvPr/>
        </p:nvSpPr>
        <p:spPr>
          <a:xfrm>
            <a:off x="681318" y="2922492"/>
            <a:ext cx="52891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Read document before going to class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Practice under the instructor of teacher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Evaluate by the projects</a:t>
            </a:r>
            <a:endParaRPr lang="en-VN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EAAD1CD-1F11-8E45-9B04-7AFCE71B9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Components &amp; APIs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CB292C-B581-364E-964F-F7895DB377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dirty="0">
                <a:solidFill>
                  <a:schemeClr val="tx1"/>
                </a:solidFill>
              </a:rPr>
              <a:t>Basic Components</a:t>
            </a:r>
          </a:p>
          <a:p>
            <a:r>
              <a:rPr lang="en-VN" dirty="0"/>
              <a:t>User Interface</a:t>
            </a:r>
          </a:p>
          <a:p>
            <a:r>
              <a:rPr lang="en-VN" dirty="0"/>
              <a:t>List Views</a:t>
            </a:r>
          </a:p>
          <a:p>
            <a:r>
              <a:rPr lang="en-VN" dirty="0">
                <a:solidFill>
                  <a:schemeClr val="accent2">
                    <a:lumMod val="75000"/>
                  </a:schemeClr>
                </a:solidFill>
              </a:rPr>
              <a:t>iOS Components and APIs</a:t>
            </a:r>
          </a:p>
          <a:p>
            <a:r>
              <a:rPr lang="en-VN" dirty="0">
                <a:solidFill>
                  <a:schemeClr val="accent2">
                    <a:lumMod val="75000"/>
                  </a:schemeClr>
                </a:solidFill>
              </a:rPr>
              <a:t>Android Components and APIs</a:t>
            </a:r>
          </a:p>
          <a:p>
            <a:r>
              <a:rPr lang="en-VN" dirty="0"/>
              <a:t>Others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A731F1-9B9C-334C-97F4-9E20673CE5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-JP" smtClean="0"/>
              <a:pPr/>
              <a:t>2</a:t>
            </a:fld>
            <a:endParaRPr lang="ja-JP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967606-359D-764A-943D-2CF567A5C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8596" y="1624012"/>
            <a:ext cx="4678223" cy="441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99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B784A-AC91-8841-89AF-EB042D6E8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iOS Components and APIs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719FEA-B064-4144-BCC3-676EC66486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40024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32207-1578-D043-B1BC-3C6BCAB5C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Android Components and APIs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CC60B5-959F-594F-9AD0-4BF578F7D6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166365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Reference</a:t>
            </a:r>
            <a:endParaRPr/>
          </a:p>
        </p:txBody>
      </p:sp>
      <p:sp>
        <p:nvSpPr>
          <p:cNvPr id="165" name="Google Shape;165;p16"/>
          <p:cNvSpPr txBox="1"/>
          <p:nvPr/>
        </p:nvSpPr>
        <p:spPr>
          <a:xfrm>
            <a:off x="1254875" y="1648850"/>
            <a:ext cx="8506800" cy="4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</a:rPr>
              <a:t>React Native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https://reactnative.dev/docs/0.61/</a:t>
            </a: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https://reactjs.org/docs/getting-started.html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Redux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https://redux.js.org/introduction/getting-started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Redux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https://react-redux.js.org/introduction/quick-start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Naïve Firebase Official document: </a:t>
            </a: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  <a:hlinkClick r:id="rId7"/>
              </a:rPr>
              <a:t>https://rnfirebase.io</a:t>
            </a:r>
            <a:endParaRPr lang="en-US" sz="1800" dirty="0">
              <a:solidFill>
                <a:schemeClr val="tx1"/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Realm Database for React Native: </a:t>
            </a: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  <a:hlinkClick r:id="rId8"/>
              </a:rPr>
              <a:t>https://realm.io/docs/javascript/latest</a:t>
            </a:r>
            <a:endParaRPr sz="1800" dirty="0">
              <a:solidFill>
                <a:srgbClr val="2E75B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168B65-8DE2-3848-A12E-778FFCA875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5</a:t>
            </a:fld>
            <a:endParaRPr lang="ja-JP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c_blu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3701</TotalTime>
  <Words>179</Words>
  <Application>Microsoft Macintosh PowerPoint</Application>
  <PresentationFormat>Widescreen</PresentationFormat>
  <Paragraphs>33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Times New Roman</vt:lpstr>
      <vt:lpstr>cc_blue</vt:lpstr>
      <vt:lpstr>React Native Basic</vt:lpstr>
      <vt:lpstr>Components &amp; APIs</vt:lpstr>
      <vt:lpstr>iOS Components and APIs</vt:lpstr>
      <vt:lpstr>Android Components and APIs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ReactNative Basic</dc:title>
  <dc:creator>Khanh Le</dc:creator>
  <cp:lastModifiedBy>Khanh Le</cp:lastModifiedBy>
  <cp:revision>38</cp:revision>
  <cp:lastPrinted>2020-04-06T06:57:46Z</cp:lastPrinted>
  <dcterms:created xsi:type="dcterms:W3CDTF">2020-04-06T02:02:09Z</dcterms:created>
  <dcterms:modified xsi:type="dcterms:W3CDTF">2020-04-12T04:28:41Z</dcterms:modified>
</cp:coreProperties>
</file>